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57" r:id="rId7"/>
    <p:sldId id="269" r:id="rId8"/>
    <p:sldId id="262" r:id="rId9"/>
    <p:sldId id="270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1191">
          <p15:clr>
            <a:srgbClr val="A4A3A4"/>
          </p15:clr>
        </p15:guide>
        <p15:guide id="3" pos="2880">
          <p15:clr>
            <a:srgbClr val="A4A3A4"/>
          </p15:clr>
        </p15:guide>
        <p15:guide id="4" pos="11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1" autoAdjust="0"/>
    <p:restoredTop sz="94013" autoAdjust="0"/>
  </p:normalViewPr>
  <p:slideViewPr>
    <p:cSldViewPr snapToGrid="0">
      <p:cViewPr varScale="1">
        <p:scale>
          <a:sx n="116" d="100"/>
          <a:sy n="116" d="100"/>
        </p:scale>
        <p:origin x="420" y="84"/>
      </p:cViewPr>
      <p:guideLst>
        <p:guide orient="horz" pos="720"/>
        <p:guide orient="horz" pos="1191"/>
        <p:guide pos="2880"/>
        <p:guide pos="11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8F2D-07E5-9944-78EA-33E0B9C9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146BD-5198-2662-C223-B089A9AE3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EA36B-E5B8-1D77-6289-FCB0DB0B6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210C8-B442-21AE-853C-650F71B5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1D3C-4E8B-1701-777A-7C008F18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7BC7A-D264-4AD2-BA4B-2EDF301226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80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BC4C-0B45-84DE-650D-11ED7A13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CD071-560B-DA28-43CA-20AE0FDC7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60AFA-7409-8656-8083-28B09AB2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5E252-D3D0-1577-E0E2-C3E020B4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7FD39-A5D4-3F12-8528-3B915DAA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00A9D-809F-4E07-8345-8B10D0062B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23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06C8A0-F4ED-EE6D-299D-0CE6E6ACE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AAEC1-A459-98A2-B139-C75EC34C8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960BC-F2CD-7F80-6576-EF69F382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C0727-B333-87D7-0FA7-A55B6F75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DA4E-F9C4-6301-05D5-0755AE49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AFC0F-C960-4578-95E6-A444FDFD88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19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5E7A-C31F-5EF0-4A0B-6AD9D8AB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18CB-52A5-D756-68F1-E242DCC1A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704A-C5CA-7CE5-1C4B-32746C34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02EDA-5C27-37C3-B83D-683FFF1C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BE7EE-D414-DADE-3BAD-CA935F31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00D02-F71C-46C9-A08B-8D0833AF5A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0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7B2B-E06A-12E7-0784-61748EF1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7325-A9CF-955C-FD73-5A4110B2C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E2A60-8ECD-25B4-4FB9-9A43EA18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1833F-8C7F-90E1-789A-F8B0C30D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25BF-B535-5BFE-6C99-7BBD7723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9309-863A-47D6-9DE8-40A30F340B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32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D5B3-780A-49EA-1E2B-2ACEA41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8CBF2-A913-5B25-0E42-FCC997DB5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FB815-3CAE-684F-19C4-9130612E2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80BA5-CFF2-3E82-9F6F-162E412E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388EE-47F8-EE03-5103-19A0A51C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4FA69-CC11-507B-FB3E-E8241503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E1A36-BA69-4F2B-BFED-0F397BBA38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62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ECD1-C89D-600D-36D0-D87AA864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2CFB9-850E-C29E-F0BC-35D49C195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01879-01CD-75C7-29E4-4B2996FBE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AF3BB-DDDD-194C-5586-FA9F57C33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D9436-DD9F-0927-BAD2-18A05B95E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C80CA-8340-CEBF-AE63-73CFF57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509FF-D69E-F6D7-B59E-C00F911D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C7959-585D-3AD6-7DA2-C68DEC9F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AC046-93ED-41C2-87B5-AA41F3C2B8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44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7B24-D3BB-0DBF-BDAC-D545961F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65EA4-28CC-B264-92BE-994D2A92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54A31-3F16-8421-FCB6-1EE509DA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187AA-A9EB-24C6-2325-928EEC37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0B993-6B2C-4C19-A92F-4AD6F5A800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26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5E90B-6410-BDD4-AF76-ED743CB1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DE020-5938-3E4B-F0F6-B596AE7B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A2619-A265-ECD2-0086-20BEE77D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E01D4-069F-452B-88C4-2F2DCC1A34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15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A64B-C48B-0BEF-1709-1DD11BD7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A2A5A-E8EA-9D2E-8045-9D9F84FAA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D6900-CD41-4A0F-585B-3F03B436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0422F-7939-663C-E935-63E07609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80B76-4169-0BA1-8FD5-D04D22AD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2379B-5A43-B436-B257-605EB563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556AE-C52A-4276-81E6-E7269021C5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800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8282-70D2-B1D2-1815-9A0FE442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5CCAE-9918-1C23-6B1C-EF9AFE7C8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E0A6F-0719-F805-BD54-E8CA02535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B2DD8-6FA1-C06A-FA5E-06027E44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BB473-92F3-93B7-7F84-0A0FDFD8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AEFBB-F4D5-09C9-B881-F84E6A30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AE6FA-B21F-4A98-B09E-E6075D728A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50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rgbClr val="CC99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924D93-1C27-B800-C0D7-1AB5E5A7C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6A66B1-44E4-F39C-4BF5-A92BB14C5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037C29-E10B-06D8-567F-95647F1076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BCB607-B1AF-6623-0AAE-402EE5473E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A90FCC-F567-8BBD-F448-D7925DE732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EC8D661-C36A-4231-8E87-47CE8FC46F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033391-31F1-00AB-A835-69248C896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GB" altLang="en-US" sz="3600">
                <a:latin typeface="Arial" panose="020B0604020202020204" pitchFamily="34" charset="0"/>
              </a:rPr>
              <a:t>Covalent Bonding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4" name="Group 26">
            <a:extLst>
              <a:ext uri="{FF2B5EF4-FFF2-40B4-BE49-F238E27FC236}">
                <a16:creationId xmlns:a16="http://schemas.microsoft.com/office/drawing/2014/main" id="{8BB59002-AA00-2397-278B-568F09442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295400" y="1066800"/>
            <a:ext cx="2139950" cy="2151063"/>
            <a:chOff x="6506" y="1387"/>
            <a:chExt cx="3370" cy="3387"/>
          </a:xfrm>
        </p:grpSpPr>
        <p:grpSp>
          <p:nvGrpSpPr>
            <p:cNvPr id="2075" name="Group 27">
              <a:extLst>
                <a:ext uri="{FF2B5EF4-FFF2-40B4-BE49-F238E27FC236}">
                  <a16:creationId xmlns:a16="http://schemas.microsoft.com/office/drawing/2014/main" id="{A049EDB3-B539-DF4A-504B-6DEE4FBA1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6" y="1440"/>
              <a:ext cx="3258" cy="3258"/>
              <a:chOff x="1800" y="1440"/>
              <a:chExt cx="3258" cy="3258"/>
            </a:xfrm>
          </p:grpSpPr>
          <p:sp>
            <p:nvSpPr>
              <p:cNvPr id="2076" name="Oval 28">
                <a:extLst>
                  <a:ext uri="{FF2B5EF4-FFF2-40B4-BE49-F238E27FC236}">
                    <a16:creationId xmlns:a16="http://schemas.microsoft.com/office/drawing/2014/main" id="{7DE11C52-A6D6-5EEA-0A48-450BCAEE5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2526"/>
                <a:ext cx="1086" cy="108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7" name="Oval 29">
                <a:extLst>
                  <a:ext uri="{FF2B5EF4-FFF2-40B4-BE49-F238E27FC236}">
                    <a16:creationId xmlns:a16="http://schemas.microsoft.com/office/drawing/2014/main" id="{94E3905D-E44E-F591-FEA5-F6A9DBD15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3" y="1983"/>
                <a:ext cx="2172" cy="21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" name="Oval 30">
                <a:extLst>
                  <a:ext uri="{FF2B5EF4-FFF2-40B4-BE49-F238E27FC236}">
                    <a16:creationId xmlns:a16="http://schemas.microsoft.com/office/drawing/2014/main" id="{0B590285-1AA5-A5DA-761F-BC52FBFE9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1440"/>
                <a:ext cx="3258" cy="325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5D7212F2-9B93-1426-BCE8-FE3ADBB47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2" y="3720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D5C320A8-5373-FF75-873E-9AD36A108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" y="360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A5A9F4B3-B1C2-B422-B4B5-A3DB4ABFD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0" y="219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28DB85B6-8900-DDAE-836E-73F8405EA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4" y="298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E8E8FC79-DB2E-6E59-8932-017422163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0" y="2928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CEE60B16-80A7-2A8C-7559-12C7D34BA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" y="1869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ED87183C-F3DD-F92B-A1D2-456EDD8AD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8" y="404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E086EC05-7348-72AF-6DE6-AC7937CA4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2" y="351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8011DD7C-43BB-64C0-5D8C-75B40FC6E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1" y="245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8" name="Oval 40">
              <a:extLst>
                <a:ext uri="{FF2B5EF4-FFF2-40B4-BE49-F238E27FC236}">
                  <a16:creationId xmlns:a16="http://schemas.microsoft.com/office/drawing/2014/main" id="{E97B3932-CC9F-FFBE-DD4F-B15EC662C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" y="2186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9" name="Oval 41">
              <a:extLst>
                <a:ext uri="{FF2B5EF4-FFF2-40B4-BE49-F238E27FC236}">
                  <a16:creationId xmlns:a16="http://schemas.microsoft.com/office/drawing/2014/main" id="{3A49B971-D3B8-221A-6944-4E325951F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7" y="138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0" name="Oval 42">
              <a:extLst>
                <a:ext uri="{FF2B5EF4-FFF2-40B4-BE49-F238E27FC236}">
                  <a16:creationId xmlns:a16="http://schemas.microsoft.com/office/drawing/2014/main" id="{292EA784-39E0-CFAB-F258-5706BB85C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1" y="1701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1" name="Oval 43">
              <a:extLst>
                <a:ext uri="{FF2B5EF4-FFF2-40B4-BE49-F238E27FC236}">
                  <a16:creationId xmlns:a16="http://schemas.microsoft.com/office/drawing/2014/main" id="{6BF776C3-20E1-B3D8-3834-6E87F5F1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5" y="2945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2" name="Oval 44">
              <a:extLst>
                <a:ext uri="{FF2B5EF4-FFF2-40B4-BE49-F238E27FC236}">
                  <a16:creationId xmlns:a16="http://schemas.microsoft.com/office/drawing/2014/main" id="{EC12CE6F-EF7F-D4F8-101F-99C2D8BF2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" y="3964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3" name="Oval 45">
              <a:extLst>
                <a:ext uri="{FF2B5EF4-FFF2-40B4-BE49-F238E27FC236}">
                  <a16:creationId xmlns:a16="http://schemas.microsoft.com/office/drawing/2014/main" id="{8FC98830-42DD-1A19-BDB4-C782266D5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8" y="459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4" name="Oval 46">
              <a:extLst>
                <a:ext uri="{FF2B5EF4-FFF2-40B4-BE49-F238E27FC236}">
                  <a16:creationId xmlns:a16="http://schemas.microsoft.com/office/drawing/2014/main" id="{04761729-C09B-A736-46A7-699B8E89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" y="4127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5" name="Oval 47">
              <a:extLst>
                <a:ext uri="{FF2B5EF4-FFF2-40B4-BE49-F238E27FC236}">
                  <a16:creationId xmlns:a16="http://schemas.microsoft.com/office/drawing/2014/main" id="{D326BA75-B36A-63BF-8A73-7BD34A512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" y="1913"/>
              <a:ext cx="181" cy="18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96" name="Text Box 48">
            <a:extLst>
              <a:ext uri="{FF2B5EF4-FFF2-40B4-BE49-F238E27FC236}">
                <a16:creationId xmlns:a16="http://schemas.microsoft.com/office/drawing/2014/main" id="{D538FFA8-ADF6-1414-8605-E116E1CE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Chlorine atom 2,8,7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4" name="Group 32">
            <a:extLst>
              <a:ext uri="{FF2B5EF4-FFF2-40B4-BE49-F238E27FC236}">
                <a16:creationId xmlns:a16="http://schemas.microsoft.com/office/drawing/2014/main" id="{E99C6EC0-22D6-6A37-3798-3C8472C2F00A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1066800"/>
            <a:ext cx="2139950" cy="2151063"/>
            <a:chOff x="3600" y="672"/>
            <a:chExt cx="1348" cy="1355"/>
          </a:xfrm>
        </p:grpSpPr>
        <p:sp>
          <p:nvSpPr>
            <p:cNvPr id="3074" name="Oval 2">
              <a:extLst>
                <a:ext uri="{FF2B5EF4-FFF2-40B4-BE49-F238E27FC236}">
                  <a16:creationId xmlns:a16="http://schemas.microsoft.com/office/drawing/2014/main" id="{218406DD-ED65-1A30-9497-01A135EC6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693"/>
              <a:ext cx="1303" cy="130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" name="Oval 3">
              <a:extLst>
                <a:ext uri="{FF2B5EF4-FFF2-40B4-BE49-F238E27FC236}">
                  <a16:creationId xmlns:a16="http://schemas.microsoft.com/office/drawing/2014/main" id="{88DCD4DD-7E21-CF06-5950-9C59F2F84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672"/>
              <a:ext cx="73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6" name="Oval 4">
              <a:extLst>
                <a:ext uri="{FF2B5EF4-FFF2-40B4-BE49-F238E27FC236}">
                  <a16:creationId xmlns:a16="http://schemas.microsoft.com/office/drawing/2014/main" id="{6A5E25EB-EFAD-0F5A-0AA5-9F08BB493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8" y="79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Oval 5">
              <a:extLst>
                <a:ext uri="{FF2B5EF4-FFF2-40B4-BE49-F238E27FC236}">
                  <a16:creationId xmlns:a16="http://schemas.microsoft.com/office/drawing/2014/main" id="{8F0351EF-62A4-B233-619A-3EFEBE93B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1295"/>
              <a:ext cx="7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Oval 6">
              <a:extLst>
                <a:ext uri="{FF2B5EF4-FFF2-40B4-BE49-F238E27FC236}">
                  <a16:creationId xmlns:a16="http://schemas.microsoft.com/office/drawing/2014/main" id="{017D258A-8CD0-C33F-4B5D-42B45DA4E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1703"/>
              <a:ext cx="73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94219851-784F-525E-634E-A009B0CC7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" y="1955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Oval 8">
              <a:extLst>
                <a:ext uri="{FF2B5EF4-FFF2-40B4-BE49-F238E27FC236}">
                  <a16:creationId xmlns:a16="http://schemas.microsoft.com/office/drawing/2014/main" id="{DCF61725-388B-D7DD-3F1A-E8D5CF5A0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1768"/>
              <a:ext cx="73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Oval 9">
              <a:extLst>
                <a:ext uri="{FF2B5EF4-FFF2-40B4-BE49-F238E27FC236}">
                  <a16:creationId xmlns:a16="http://schemas.microsoft.com/office/drawing/2014/main" id="{797F23E9-B2B3-5B8A-B89C-EF07508F5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882"/>
              <a:ext cx="7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6" name="Oval 34">
            <a:extLst>
              <a:ext uri="{FF2B5EF4-FFF2-40B4-BE49-F238E27FC236}">
                <a16:creationId xmlns:a16="http://schemas.microsoft.com/office/drawing/2014/main" id="{F0325455-372E-BDF1-25EE-ABBF8922B5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5438" y="1100138"/>
            <a:ext cx="2068512" cy="20701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Oval 35">
            <a:extLst>
              <a:ext uri="{FF2B5EF4-FFF2-40B4-BE49-F238E27FC236}">
                <a16:creationId xmlns:a16="http://schemas.microsoft.com/office/drawing/2014/main" id="{4DC0AE05-3272-2F38-5419-1B7951BFB47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70163" y="1066800"/>
            <a:ext cx="115887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8" name="Oval 36">
            <a:extLst>
              <a:ext uri="{FF2B5EF4-FFF2-40B4-BE49-F238E27FC236}">
                <a16:creationId xmlns:a16="http://schemas.microsoft.com/office/drawing/2014/main" id="{39D9E5BE-26A7-41B6-1AFA-7F3B08832A2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33575" y="1266825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9" name="Oval 37">
            <a:extLst>
              <a:ext uri="{FF2B5EF4-FFF2-40B4-BE49-F238E27FC236}">
                <a16:creationId xmlns:a16="http://schemas.microsoft.com/office/drawing/2014/main" id="{D216FB15-EED9-5E4E-41F2-804D1189D6F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4000" y="2055813"/>
            <a:ext cx="114300" cy="115887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0" name="Oval 38">
            <a:extLst>
              <a:ext uri="{FF2B5EF4-FFF2-40B4-BE49-F238E27FC236}">
                <a16:creationId xmlns:a16="http://schemas.microsoft.com/office/drawing/2014/main" id="{18278536-78DF-A337-B425-8616078312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52600" y="2703513"/>
            <a:ext cx="115888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1" name="Oval 39">
            <a:extLst>
              <a:ext uri="{FF2B5EF4-FFF2-40B4-BE49-F238E27FC236}">
                <a16:creationId xmlns:a16="http://schemas.microsoft.com/office/drawing/2014/main" id="{EFB56795-AB69-5546-9B3F-4B1D0EB012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68563" y="3103563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2" name="Oval 40">
            <a:extLst>
              <a:ext uri="{FF2B5EF4-FFF2-40B4-BE49-F238E27FC236}">
                <a16:creationId xmlns:a16="http://schemas.microsoft.com/office/drawing/2014/main" id="{DFEFDDA8-1B6A-0888-622A-60FD3BF5C2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2950" y="2806700"/>
            <a:ext cx="115888" cy="1158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3" name="Oval 41">
            <a:extLst>
              <a:ext uri="{FF2B5EF4-FFF2-40B4-BE49-F238E27FC236}">
                <a16:creationId xmlns:a16="http://schemas.microsoft.com/office/drawing/2014/main" id="{B740A457-530B-CDE6-E446-A0C11EDD33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51213" y="1400175"/>
            <a:ext cx="114300" cy="115888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58BDB24A-4B6D-AD3E-CAA0-51401DB8C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1000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Chlorine atoms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Outer shells only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EF8C80F4-2AD0-A6AD-E3DD-C21AC8A255B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066800"/>
            <a:ext cx="3352800" cy="1828800"/>
            <a:chOff x="1487" y="528"/>
            <a:chExt cx="2516" cy="1368"/>
          </a:xfrm>
        </p:grpSpPr>
        <p:sp>
          <p:nvSpPr>
            <p:cNvPr id="21507" name="Oval 3">
              <a:extLst>
                <a:ext uri="{FF2B5EF4-FFF2-40B4-BE49-F238E27FC236}">
                  <a16:creationId xmlns:a16="http://schemas.microsoft.com/office/drawing/2014/main" id="{0B0125ED-AD08-6F39-88F5-608B802CB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852"/>
              <a:ext cx="72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1508" name="Group 4">
              <a:extLst>
                <a:ext uri="{FF2B5EF4-FFF2-40B4-BE49-F238E27FC236}">
                  <a16:creationId xmlns:a16="http://schemas.microsoft.com/office/drawing/2014/main" id="{7DBE274B-3B35-5FE0-29BB-B65B831E8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7" y="528"/>
              <a:ext cx="2516" cy="1368"/>
              <a:chOff x="1511" y="672"/>
              <a:chExt cx="2516" cy="1368"/>
            </a:xfrm>
          </p:grpSpPr>
          <p:sp>
            <p:nvSpPr>
              <p:cNvPr id="21509" name="Oval 5">
                <a:extLst>
                  <a:ext uri="{FF2B5EF4-FFF2-40B4-BE49-F238E27FC236}">
                    <a16:creationId xmlns:a16="http://schemas.microsoft.com/office/drawing/2014/main" id="{0E5A9BC5-CDBE-FE76-AFB8-4EB388AAD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693"/>
                <a:ext cx="1303" cy="130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0" name="Oval 6">
                <a:extLst>
                  <a:ext uri="{FF2B5EF4-FFF2-40B4-BE49-F238E27FC236}">
                    <a16:creationId xmlns:a16="http://schemas.microsoft.com/office/drawing/2014/main" id="{8C6CC469-4FBC-E297-A4D1-147F22B87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672"/>
                <a:ext cx="73" cy="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1" name="Oval 7">
                <a:extLst>
                  <a:ext uri="{FF2B5EF4-FFF2-40B4-BE49-F238E27FC236}">
                    <a16:creationId xmlns:a16="http://schemas.microsoft.com/office/drawing/2014/main" id="{D923E126-36A2-D765-362F-E345C8975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672"/>
                <a:ext cx="72" cy="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2" name="Oval 8">
                <a:extLst>
                  <a:ext uri="{FF2B5EF4-FFF2-40B4-BE49-F238E27FC236}">
                    <a16:creationId xmlns:a16="http://schemas.microsoft.com/office/drawing/2014/main" id="{0E7ADB54-D7C1-78A8-35F0-742F85A62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72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3" name="Oval 9">
                <a:extLst>
                  <a:ext uri="{FF2B5EF4-FFF2-40B4-BE49-F238E27FC236}">
                    <a16:creationId xmlns:a16="http://schemas.microsoft.com/office/drawing/2014/main" id="{DB7171A0-9CC9-84D8-ED7D-5EC54F9CC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4" y="1326"/>
                <a:ext cx="73" cy="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4" name="Oval 10">
                <a:extLst>
                  <a:ext uri="{FF2B5EF4-FFF2-40B4-BE49-F238E27FC236}">
                    <a16:creationId xmlns:a16="http://schemas.microsoft.com/office/drawing/2014/main" id="{7DE5EAFB-D5F4-219F-46AA-D11A6AE48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1955"/>
                <a:ext cx="72" cy="7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5" name="Oval 11">
                <a:extLst>
                  <a:ext uri="{FF2B5EF4-FFF2-40B4-BE49-F238E27FC236}">
                    <a16:creationId xmlns:a16="http://schemas.microsoft.com/office/drawing/2014/main" id="{A516D5C4-4228-4C98-76E6-E579AC266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5" y="1954"/>
                <a:ext cx="73" cy="7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6" name="Oval 12">
                <a:extLst>
                  <a:ext uri="{FF2B5EF4-FFF2-40B4-BE49-F238E27FC236}">
                    <a16:creationId xmlns:a16="http://schemas.microsoft.com/office/drawing/2014/main" id="{DB25A5CD-BAE2-B0E9-6638-3B7FB4CF6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56" y="693"/>
                <a:ext cx="1303" cy="130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7" name="Oval 13">
                <a:extLst>
                  <a:ext uri="{FF2B5EF4-FFF2-40B4-BE49-F238E27FC236}">
                    <a16:creationId xmlns:a16="http://schemas.microsoft.com/office/drawing/2014/main" id="{59F1DA99-0AB4-9F38-BD43-AF5B5CC4A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039" y="672"/>
                <a:ext cx="73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8" name="Oval 14">
                <a:extLst>
                  <a:ext uri="{FF2B5EF4-FFF2-40B4-BE49-F238E27FC236}">
                    <a16:creationId xmlns:a16="http://schemas.microsoft.com/office/drawing/2014/main" id="{02E11B80-1457-47CA-004F-B0BEC5BBB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11" y="1200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9" name="Oval 15">
                <a:extLst>
                  <a:ext uri="{FF2B5EF4-FFF2-40B4-BE49-F238E27FC236}">
                    <a16:creationId xmlns:a16="http://schemas.microsoft.com/office/drawing/2014/main" id="{1C2C7CFF-508F-80E6-A843-130815559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511" y="1392"/>
                <a:ext cx="72" cy="7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0" name="Oval 16">
                <a:extLst>
                  <a:ext uri="{FF2B5EF4-FFF2-40B4-BE49-F238E27FC236}">
                    <a16:creationId xmlns:a16="http://schemas.microsoft.com/office/drawing/2014/main" id="{8BF57A24-60A7-7C0C-6245-698F8A2C8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087" y="1968"/>
                <a:ext cx="73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1" name="Oval 17">
                <a:extLst>
                  <a:ext uri="{FF2B5EF4-FFF2-40B4-BE49-F238E27FC236}">
                    <a16:creationId xmlns:a16="http://schemas.microsoft.com/office/drawing/2014/main" id="{C8ADDF1D-363D-1A1C-F701-3FD62A2A9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279" y="196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2" name="Oval 18">
                <a:extLst>
                  <a:ext uri="{FF2B5EF4-FFF2-40B4-BE49-F238E27FC236}">
                    <a16:creationId xmlns:a16="http://schemas.microsoft.com/office/drawing/2014/main" id="{3FD9587B-67D9-026A-022F-B855F1930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35" y="1632"/>
                <a:ext cx="73" cy="7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3" name="Oval 19">
                <a:extLst>
                  <a:ext uri="{FF2B5EF4-FFF2-40B4-BE49-F238E27FC236}">
                    <a16:creationId xmlns:a16="http://schemas.microsoft.com/office/drawing/2014/main" id="{A1D9B892-8955-F168-3F60-4EC1469B4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231" y="672"/>
                <a:ext cx="72" cy="7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1525" name="Text Box 21">
            <a:extLst>
              <a:ext uri="{FF2B5EF4-FFF2-40B4-BE49-F238E27FC236}">
                <a16:creationId xmlns:a16="http://schemas.microsoft.com/office/drawing/2014/main" id="{C02C9056-E6BA-60F0-8674-0CC540D7F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Chlorine molecule Cl</a:t>
            </a:r>
            <a:r>
              <a:rPr lang="en-GB" altLang="en-US" baseline="-20000"/>
              <a:t>2</a:t>
            </a:r>
            <a:endParaRPr lang="en-GB" altLang="en-US"/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A70E7600-681F-4997-FCFF-7C426CF7B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019800"/>
            <a:ext cx="484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Molecules have no overall electric charge</a:t>
            </a:r>
          </a:p>
        </p:txBody>
      </p:sp>
      <p:sp>
        <p:nvSpPr>
          <p:cNvPr id="21528" name="Rectangle 24">
            <a:extLst>
              <a:ext uri="{FF2B5EF4-FFF2-40B4-BE49-F238E27FC236}">
                <a16:creationId xmlns:a16="http://schemas.microsoft.com/office/drawing/2014/main" id="{061C37D6-C32D-F298-996A-7F7A4BF5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425" y="5257800"/>
            <a:ext cx="7394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Molecular or covalent compounds are usually gases or liquids – </a:t>
            </a:r>
            <a:br>
              <a:rPr lang="en-GB" altLang="en-US"/>
            </a:br>
            <a:r>
              <a:rPr lang="en-GB" altLang="en-US"/>
              <a:t>  they have low melting points and low boiling points</a:t>
            </a:r>
          </a:p>
        </p:txBody>
      </p:sp>
      <p:sp>
        <p:nvSpPr>
          <p:cNvPr id="21529" name="Rectangle 25">
            <a:extLst>
              <a:ext uri="{FF2B5EF4-FFF2-40B4-BE49-F238E27FC236}">
                <a16:creationId xmlns:a16="http://schemas.microsoft.com/office/drawing/2014/main" id="{90B68281-D043-1246-CF17-30D73AF57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441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Forces between molecules very weak</a:t>
            </a:r>
          </a:p>
        </p:txBody>
      </p:sp>
      <p:sp>
        <p:nvSpPr>
          <p:cNvPr id="21530" name="Rectangle 26">
            <a:extLst>
              <a:ext uri="{FF2B5EF4-FFF2-40B4-BE49-F238E27FC236}">
                <a16:creationId xmlns:a16="http://schemas.microsoft.com/office/drawing/2014/main" id="{ABD10EBD-2DF8-0B01-89BD-7A2F596D9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495800"/>
            <a:ext cx="678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Forces (bonds) between atoms in the molecule very strong</a:t>
            </a:r>
          </a:p>
        </p:txBody>
      </p:sp>
      <p:sp>
        <p:nvSpPr>
          <p:cNvPr id="21531" name="Rectangle 27">
            <a:extLst>
              <a:ext uri="{FF2B5EF4-FFF2-40B4-BE49-F238E27FC236}">
                <a16:creationId xmlns:a16="http://schemas.microsoft.com/office/drawing/2014/main" id="{207ED1EC-AB44-EA36-B1E5-349F21B92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14800"/>
            <a:ext cx="3795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Each outer shell has 8 electrons</a:t>
            </a:r>
          </a:p>
        </p:txBody>
      </p:sp>
      <p:sp>
        <p:nvSpPr>
          <p:cNvPr id="21532" name="Rectangle 28">
            <a:extLst>
              <a:ext uri="{FF2B5EF4-FFF2-40B4-BE49-F238E27FC236}">
                <a16:creationId xmlns:a16="http://schemas.microsoft.com/office/drawing/2014/main" id="{0D3FF00D-7CAC-5D85-18D0-B88F125C7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33800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Electrons shared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 autoUpdateAnimBg="0"/>
      <p:bldP spid="21527" grpId="0" autoUpdateAnimBg="0"/>
      <p:bldP spid="21528" grpId="0" autoUpdateAnimBg="0"/>
      <p:bldP spid="21529" grpId="0" autoUpdateAnimBg="0"/>
      <p:bldP spid="21530" grpId="0" autoUpdateAnimBg="0"/>
      <p:bldP spid="21531" grpId="0" autoUpdateAnimBg="0"/>
      <p:bldP spid="215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Text Box 18">
            <a:extLst>
              <a:ext uri="{FF2B5EF4-FFF2-40B4-BE49-F238E27FC236}">
                <a16:creationId xmlns:a16="http://schemas.microsoft.com/office/drawing/2014/main" id="{802D0B2D-4F3C-C1F4-8DB7-79AD1C01F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9236" name="Picture 20">
            <a:extLst>
              <a:ext uri="{FF2B5EF4-FFF2-40B4-BE49-F238E27FC236}">
                <a16:creationId xmlns:a16="http://schemas.microsoft.com/office/drawing/2014/main" id="{DBFDCA81-85F6-9BAC-1672-C85CFE8BA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2209800"/>
            <a:ext cx="5108575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7" name="Text Box 21">
            <a:extLst>
              <a:ext uri="{FF2B5EF4-FFF2-40B4-BE49-F238E27FC236}">
                <a16:creationId xmlns:a16="http://schemas.microsoft.com/office/drawing/2014/main" id="{5BE249B7-575C-B612-FE7B-F2A4C5ECF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66800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Covalent bonds can be represented in 3 ways: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B97D5306-64B0-C8FB-4E08-E9AF8AD2246F}"/>
              </a:ext>
            </a:extLst>
          </p:cNvPr>
          <p:cNvGrpSpPr>
            <a:grpSpLocks/>
          </p:cNvGrpSpPr>
          <p:nvPr/>
        </p:nvGrpSpPr>
        <p:grpSpPr bwMode="auto">
          <a:xfrm>
            <a:off x="3457575" y="3048000"/>
            <a:ext cx="2228850" cy="1209675"/>
            <a:chOff x="2748" y="1182"/>
            <a:chExt cx="1404" cy="762"/>
          </a:xfrm>
        </p:grpSpPr>
        <p:sp>
          <p:nvSpPr>
            <p:cNvPr id="23555" name="Oval 3">
              <a:extLst>
                <a:ext uri="{FF2B5EF4-FFF2-40B4-BE49-F238E27FC236}">
                  <a16:creationId xmlns:a16="http://schemas.microsoft.com/office/drawing/2014/main" id="{B30F872D-551A-4C33-9173-4513E8EE6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584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6" name="Oval 4">
              <a:extLst>
                <a:ext uri="{FF2B5EF4-FFF2-40B4-BE49-F238E27FC236}">
                  <a16:creationId xmlns:a16="http://schemas.microsoft.com/office/drawing/2014/main" id="{F14983A0-5EE1-DCA8-BC04-334231299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18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7" name="Oval 5">
              <a:extLst>
                <a:ext uri="{FF2B5EF4-FFF2-40B4-BE49-F238E27FC236}">
                  <a16:creationId xmlns:a16="http://schemas.microsoft.com/office/drawing/2014/main" id="{01A1BC49-409B-1990-D745-D4E133D0B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194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8" name="Oval 6">
              <a:extLst>
                <a:ext uri="{FF2B5EF4-FFF2-40B4-BE49-F238E27FC236}">
                  <a16:creationId xmlns:a16="http://schemas.microsoft.com/office/drawing/2014/main" id="{02DEE613-B13D-FDF7-0DCB-5BC2F754E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1446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9" name="Oval 7">
              <a:extLst>
                <a:ext uri="{FF2B5EF4-FFF2-40B4-BE49-F238E27FC236}">
                  <a16:creationId xmlns:a16="http://schemas.microsoft.com/office/drawing/2014/main" id="{1ADFC4BA-AB35-7CAE-521E-59A001331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4" y="160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0" name="Oval 8">
              <a:extLst>
                <a:ext uri="{FF2B5EF4-FFF2-40B4-BE49-F238E27FC236}">
                  <a16:creationId xmlns:a16="http://schemas.microsoft.com/office/drawing/2014/main" id="{965C106F-73C6-97E2-3F59-E67002BA5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83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1" name="Oval 9">
              <a:extLst>
                <a:ext uri="{FF2B5EF4-FFF2-40B4-BE49-F238E27FC236}">
                  <a16:creationId xmlns:a16="http://schemas.microsoft.com/office/drawing/2014/main" id="{A8BAECEE-0619-0500-AC72-1C488CCB8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183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62" name="Group 10">
              <a:extLst>
                <a:ext uri="{FF2B5EF4-FFF2-40B4-BE49-F238E27FC236}">
                  <a16:creationId xmlns:a16="http://schemas.microsoft.com/office/drawing/2014/main" id="{4AD78470-BD3E-E570-B6EC-38B59E4F2F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440"/>
              <a:ext cx="96" cy="96"/>
              <a:chOff x="288" y="1056"/>
              <a:chExt cx="96" cy="96"/>
            </a:xfrm>
          </p:grpSpPr>
          <p:sp>
            <p:nvSpPr>
              <p:cNvPr id="23563" name="Line 11">
                <a:extLst>
                  <a:ext uri="{FF2B5EF4-FFF2-40B4-BE49-F238E27FC236}">
                    <a16:creationId xmlns:a16="http://schemas.microsoft.com/office/drawing/2014/main" id="{54A2EB8C-FD3D-54A1-23C9-29F13DB30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64" name="Line 12">
                <a:extLst>
                  <a:ext uri="{FF2B5EF4-FFF2-40B4-BE49-F238E27FC236}">
                    <a16:creationId xmlns:a16="http://schemas.microsoft.com/office/drawing/2014/main" id="{52C06888-59E9-0EC0-4FC4-55AECB8C40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65" name="Group 13">
              <a:extLst>
                <a:ext uri="{FF2B5EF4-FFF2-40B4-BE49-F238E27FC236}">
                  <a16:creationId xmlns:a16="http://schemas.microsoft.com/office/drawing/2014/main" id="{DF6A58C5-E893-22DB-C47A-8E33D5CE6C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4" y="1212"/>
              <a:ext cx="96" cy="96"/>
              <a:chOff x="288" y="1056"/>
              <a:chExt cx="96" cy="96"/>
            </a:xfrm>
          </p:grpSpPr>
          <p:sp>
            <p:nvSpPr>
              <p:cNvPr id="23566" name="Line 14">
                <a:extLst>
                  <a:ext uri="{FF2B5EF4-FFF2-40B4-BE49-F238E27FC236}">
                    <a16:creationId xmlns:a16="http://schemas.microsoft.com/office/drawing/2014/main" id="{683D3D96-E7C2-DDB7-0121-910BEEB33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67" name="Line 15">
                <a:extLst>
                  <a:ext uri="{FF2B5EF4-FFF2-40B4-BE49-F238E27FC236}">
                    <a16:creationId xmlns:a16="http://schemas.microsoft.com/office/drawing/2014/main" id="{8A30C1A3-45DD-FF74-3EF4-4F169EC35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68" name="Group 16">
              <a:extLst>
                <a:ext uri="{FF2B5EF4-FFF2-40B4-BE49-F238E27FC236}">
                  <a16:creationId xmlns:a16="http://schemas.microsoft.com/office/drawing/2014/main" id="{FC359AA5-0CA8-1C91-BF23-89C2E741F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1224"/>
              <a:ext cx="96" cy="96"/>
              <a:chOff x="288" y="1056"/>
              <a:chExt cx="96" cy="96"/>
            </a:xfrm>
          </p:grpSpPr>
          <p:sp>
            <p:nvSpPr>
              <p:cNvPr id="23569" name="Line 17">
                <a:extLst>
                  <a:ext uri="{FF2B5EF4-FFF2-40B4-BE49-F238E27FC236}">
                    <a16:creationId xmlns:a16="http://schemas.microsoft.com/office/drawing/2014/main" id="{3F879556-BFA2-222B-5C2A-1E665B4CB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0" name="Line 18">
                <a:extLst>
                  <a:ext uri="{FF2B5EF4-FFF2-40B4-BE49-F238E27FC236}">
                    <a16:creationId xmlns:a16="http://schemas.microsoft.com/office/drawing/2014/main" id="{B69E2B2C-29F8-B19C-CE53-06EEBA1C2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71" name="Group 19">
              <a:extLst>
                <a:ext uri="{FF2B5EF4-FFF2-40B4-BE49-F238E27FC236}">
                  <a16:creationId xmlns:a16="http://schemas.microsoft.com/office/drawing/2014/main" id="{C7725924-3DAA-3F30-25AC-B01A5F18A2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" y="1404"/>
              <a:ext cx="96" cy="96"/>
              <a:chOff x="288" y="1056"/>
              <a:chExt cx="96" cy="96"/>
            </a:xfrm>
          </p:grpSpPr>
          <p:sp>
            <p:nvSpPr>
              <p:cNvPr id="23572" name="Line 20">
                <a:extLst>
                  <a:ext uri="{FF2B5EF4-FFF2-40B4-BE49-F238E27FC236}">
                    <a16:creationId xmlns:a16="http://schemas.microsoft.com/office/drawing/2014/main" id="{DC36DDEE-EE97-17AF-2034-47F9EF3A3F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3" name="Line 21">
                <a:extLst>
                  <a:ext uri="{FF2B5EF4-FFF2-40B4-BE49-F238E27FC236}">
                    <a16:creationId xmlns:a16="http://schemas.microsoft.com/office/drawing/2014/main" id="{685E5EE7-8D81-859F-99C2-7B2BFF8F4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74" name="Group 22">
              <a:extLst>
                <a:ext uri="{FF2B5EF4-FFF2-40B4-BE49-F238E27FC236}">
                  <a16:creationId xmlns:a16="http://schemas.microsoft.com/office/drawing/2014/main" id="{EF7EA995-B22B-FD54-1748-6010667C84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0" y="1608"/>
              <a:ext cx="96" cy="96"/>
              <a:chOff x="288" y="1056"/>
              <a:chExt cx="96" cy="96"/>
            </a:xfrm>
          </p:grpSpPr>
          <p:sp>
            <p:nvSpPr>
              <p:cNvPr id="23575" name="Line 23">
                <a:extLst>
                  <a:ext uri="{FF2B5EF4-FFF2-40B4-BE49-F238E27FC236}">
                    <a16:creationId xmlns:a16="http://schemas.microsoft.com/office/drawing/2014/main" id="{D40CB22C-9250-E5E2-F54C-3A772C516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6" name="Line 24">
                <a:extLst>
                  <a:ext uri="{FF2B5EF4-FFF2-40B4-BE49-F238E27FC236}">
                    <a16:creationId xmlns:a16="http://schemas.microsoft.com/office/drawing/2014/main" id="{5458B841-263C-F611-884E-B8BD28DBFE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77" name="Group 25">
              <a:extLst>
                <a:ext uri="{FF2B5EF4-FFF2-40B4-BE49-F238E27FC236}">
                  <a16:creationId xmlns:a16="http://schemas.microsoft.com/office/drawing/2014/main" id="{F3E48D3B-67F1-F172-D916-DADC27E41C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0" y="1836"/>
              <a:ext cx="96" cy="96"/>
              <a:chOff x="288" y="1056"/>
              <a:chExt cx="96" cy="96"/>
            </a:xfrm>
          </p:grpSpPr>
          <p:sp>
            <p:nvSpPr>
              <p:cNvPr id="23578" name="Line 26">
                <a:extLst>
                  <a:ext uri="{FF2B5EF4-FFF2-40B4-BE49-F238E27FC236}">
                    <a16:creationId xmlns:a16="http://schemas.microsoft.com/office/drawing/2014/main" id="{11E106FB-6106-781D-59AB-BF58572AFE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9" name="Line 27">
                <a:extLst>
                  <a:ext uri="{FF2B5EF4-FFF2-40B4-BE49-F238E27FC236}">
                    <a16:creationId xmlns:a16="http://schemas.microsoft.com/office/drawing/2014/main" id="{8295F02A-61DC-5BD8-517D-FE7A1606A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580" name="Group 28">
              <a:extLst>
                <a:ext uri="{FF2B5EF4-FFF2-40B4-BE49-F238E27FC236}">
                  <a16:creationId xmlns:a16="http://schemas.microsoft.com/office/drawing/2014/main" id="{A06BDD30-5F6E-8A42-2EAE-E3DF981F94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2" y="1848"/>
              <a:ext cx="96" cy="96"/>
              <a:chOff x="288" y="1056"/>
              <a:chExt cx="96" cy="96"/>
            </a:xfrm>
          </p:grpSpPr>
          <p:sp>
            <p:nvSpPr>
              <p:cNvPr id="23581" name="Line 29">
                <a:extLst>
                  <a:ext uri="{FF2B5EF4-FFF2-40B4-BE49-F238E27FC236}">
                    <a16:creationId xmlns:a16="http://schemas.microsoft.com/office/drawing/2014/main" id="{323E0969-E5A8-7F1B-393F-1F59AB0F7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82" name="Line 30">
                <a:extLst>
                  <a:ext uri="{FF2B5EF4-FFF2-40B4-BE49-F238E27FC236}">
                    <a16:creationId xmlns:a16="http://schemas.microsoft.com/office/drawing/2014/main" id="{AC0855A1-DBA1-4E70-3ACC-8465995418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05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3583" name="Text Box 31">
              <a:extLst>
                <a:ext uri="{FF2B5EF4-FFF2-40B4-BE49-F238E27FC236}">
                  <a16:creationId xmlns:a16="http://schemas.microsoft.com/office/drawing/2014/main" id="{4DE43AEA-1DDE-49F7-09A5-381CCC64D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142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Cl</a:t>
              </a:r>
            </a:p>
          </p:txBody>
        </p:sp>
        <p:sp>
          <p:nvSpPr>
            <p:cNvPr id="23584" name="Text Box 32">
              <a:extLst>
                <a:ext uri="{FF2B5EF4-FFF2-40B4-BE49-F238E27FC236}">
                  <a16:creationId xmlns:a16="http://schemas.microsoft.com/office/drawing/2014/main" id="{5E418451-E00C-0903-353E-63A6F2FD0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2" y="141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Cl</a:t>
              </a:r>
            </a:p>
          </p:txBody>
        </p:sp>
      </p:grpSp>
      <p:sp>
        <p:nvSpPr>
          <p:cNvPr id="23589" name="Text Box 37">
            <a:extLst>
              <a:ext uri="{FF2B5EF4-FFF2-40B4-BE49-F238E27FC236}">
                <a16:creationId xmlns:a16="http://schemas.microsoft.com/office/drawing/2014/main" id="{E03BB6A2-0072-D101-9739-A310815B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Chlorine Cl</a:t>
            </a:r>
            <a:r>
              <a:rPr lang="en-GB" altLang="en-US" baseline="-25000"/>
              <a:t>2</a:t>
            </a:r>
          </a:p>
        </p:txBody>
      </p:sp>
      <p:grpSp>
        <p:nvGrpSpPr>
          <p:cNvPr id="23590" name="Group 38">
            <a:extLst>
              <a:ext uri="{FF2B5EF4-FFF2-40B4-BE49-F238E27FC236}">
                <a16:creationId xmlns:a16="http://schemas.microsoft.com/office/drawing/2014/main" id="{E1B4CC96-4928-039A-EA93-587EDC644250}"/>
              </a:ext>
            </a:extLst>
          </p:cNvPr>
          <p:cNvGrpSpPr>
            <a:grpSpLocks/>
          </p:cNvGrpSpPr>
          <p:nvPr/>
        </p:nvGrpSpPr>
        <p:grpSpPr bwMode="auto">
          <a:xfrm>
            <a:off x="3252788" y="1066800"/>
            <a:ext cx="2638425" cy="1524000"/>
            <a:chOff x="438" y="1152"/>
            <a:chExt cx="1662" cy="960"/>
          </a:xfrm>
        </p:grpSpPr>
        <p:sp>
          <p:nvSpPr>
            <p:cNvPr id="23591" name="Oval 39">
              <a:extLst>
                <a:ext uri="{FF2B5EF4-FFF2-40B4-BE49-F238E27FC236}">
                  <a16:creationId xmlns:a16="http://schemas.microsoft.com/office/drawing/2014/main" id="{33B03D7A-5534-6ED0-9391-91CFF1909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00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2" name="Oval 40">
              <a:extLst>
                <a:ext uri="{FF2B5EF4-FFF2-40B4-BE49-F238E27FC236}">
                  <a16:creationId xmlns:a16="http://schemas.microsoft.com/office/drawing/2014/main" id="{1B41A5E4-DB98-0720-2FBF-99AB0388B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200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3593" name="Group 41">
              <a:extLst>
                <a:ext uri="{FF2B5EF4-FFF2-40B4-BE49-F238E27FC236}">
                  <a16:creationId xmlns:a16="http://schemas.microsoft.com/office/drawing/2014/main" id="{BE139F7B-580E-7CC3-E684-27025D475C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" y="1152"/>
              <a:ext cx="1662" cy="960"/>
              <a:chOff x="438" y="1152"/>
              <a:chExt cx="1662" cy="960"/>
            </a:xfrm>
          </p:grpSpPr>
          <p:sp>
            <p:nvSpPr>
              <p:cNvPr id="23594" name="Oval 42">
                <a:extLst>
                  <a:ext uri="{FF2B5EF4-FFF2-40B4-BE49-F238E27FC236}">
                    <a16:creationId xmlns:a16="http://schemas.microsoft.com/office/drawing/2014/main" id="{6B598717-EFE2-9AC0-A06F-2FF4C44B5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176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5" name="Oval 43">
                <a:extLst>
                  <a:ext uri="{FF2B5EF4-FFF2-40B4-BE49-F238E27FC236}">
                    <a16:creationId xmlns:a16="http://schemas.microsoft.com/office/drawing/2014/main" id="{786A1898-74AD-6CE1-4E4B-4C6207FB4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16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6" name="Oval 44">
                <a:extLst>
                  <a:ext uri="{FF2B5EF4-FFF2-40B4-BE49-F238E27FC236}">
                    <a16:creationId xmlns:a16="http://schemas.microsoft.com/office/drawing/2014/main" id="{9520B5A6-70D2-FD7D-7F5D-F7E760E8F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" y="149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7" name="Oval 45">
                <a:extLst>
                  <a:ext uri="{FF2B5EF4-FFF2-40B4-BE49-F238E27FC236}">
                    <a16:creationId xmlns:a16="http://schemas.microsoft.com/office/drawing/2014/main" id="{3033EB7A-FAA4-F47F-1E45-9687EC0DE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4" y="167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8" name="Oval 46">
                <a:extLst>
                  <a:ext uri="{FF2B5EF4-FFF2-40B4-BE49-F238E27FC236}">
                    <a16:creationId xmlns:a16="http://schemas.microsoft.com/office/drawing/2014/main" id="{89DE1505-D005-E9DD-752D-399426FE9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99" name="Oval 47">
                <a:extLst>
                  <a:ext uri="{FF2B5EF4-FFF2-40B4-BE49-F238E27FC236}">
                    <a16:creationId xmlns:a16="http://schemas.microsoft.com/office/drawing/2014/main" id="{5F5D6C29-E00A-106C-A760-E1B23FAA8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4" y="200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600" name="Oval 48">
                <a:extLst>
                  <a:ext uri="{FF2B5EF4-FFF2-40B4-BE49-F238E27FC236}">
                    <a16:creationId xmlns:a16="http://schemas.microsoft.com/office/drawing/2014/main" id="{9D1A12F9-D86A-2106-4841-0E40A213D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4" y="1818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3601" name="Group 49">
                <a:extLst>
                  <a:ext uri="{FF2B5EF4-FFF2-40B4-BE49-F238E27FC236}">
                    <a16:creationId xmlns:a16="http://schemas.microsoft.com/office/drawing/2014/main" id="{E16F9F71-9D60-75CB-8D33-3BFB120802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" y="1518"/>
                <a:ext cx="96" cy="96"/>
                <a:chOff x="288" y="1056"/>
                <a:chExt cx="96" cy="96"/>
              </a:xfrm>
            </p:grpSpPr>
            <p:sp>
              <p:nvSpPr>
                <p:cNvPr id="23602" name="Line 50">
                  <a:extLst>
                    <a:ext uri="{FF2B5EF4-FFF2-40B4-BE49-F238E27FC236}">
                      <a16:creationId xmlns:a16="http://schemas.microsoft.com/office/drawing/2014/main" id="{35037EC1-322E-62F3-1753-BC301B6C81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03" name="Line 51">
                  <a:extLst>
                    <a:ext uri="{FF2B5EF4-FFF2-40B4-BE49-F238E27FC236}">
                      <a16:creationId xmlns:a16="http://schemas.microsoft.com/office/drawing/2014/main" id="{01FFC0CB-A304-14C3-0C30-05C985B8EB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04" name="Group 52">
                <a:extLst>
                  <a:ext uri="{FF2B5EF4-FFF2-40B4-BE49-F238E27FC236}">
                    <a16:creationId xmlns:a16="http://schemas.microsoft.com/office/drawing/2014/main" id="{BB0AA82D-3782-ED73-62B2-D58F2455BF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72" y="1170"/>
                <a:ext cx="96" cy="96"/>
                <a:chOff x="288" y="1056"/>
                <a:chExt cx="96" cy="96"/>
              </a:xfrm>
            </p:grpSpPr>
            <p:sp>
              <p:nvSpPr>
                <p:cNvPr id="23605" name="Line 53">
                  <a:extLst>
                    <a:ext uri="{FF2B5EF4-FFF2-40B4-BE49-F238E27FC236}">
                      <a16:creationId xmlns:a16="http://schemas.microsoft.com/office/drawing/2014/main" id="{9ACFAC64-93DF-4685-2F6F-57DED99B0D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06" name="Line 54">
                  <a:extLst>
                    <a:ext uri="{FF2B5EF4-FFF2-40B4-BE49-F238E27FC236}">
                      <a16:creationId xmlns:a16="http://schemas.microsoft.com/office/drawing/2014/main" id="{A5B22FCC-0C71-5816-1BE4-95FF19CD8B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07" name="Group 55">
                <a:extLst>
                  <a:ext uri="{FF2B5EF4-FFF2-40B4-BE49-F238E27FC236}">
                    <a16:creationId xmlns:a16="http://schemas.microsoft.com/office/drawing/2014/main" id="{B9F94AC5-EF21-4166-1A91-DC043B3760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1152"/>
                <a:ext cx="96" cy="96"/>
                <a:chOff x="288" y="1056"/>
                <a:chExt cx="96" cy="96"/>
              </a:xfrm>
            </p:grpSpPr>
            <p:sp>
              <p:nvSpPr>
                <p:cNvPr id="23608" name="Line 56">
                  <a:extLst>
                    <a:ext uri="{FF2B5EF4-FFF2-40B4-BE49-F238E27FC236}">
                      <a16:creationId xmlns:a16="http://schemas.microsoft.com/office/drawing/2014/main" id="{53B6AE6F-2BD7-5986-4385-A402782029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09" name="Line 57">
                  <a:extLst>
                    <a:ext uri="{FF2B5EF4-FFF2-40B4-BE49-F238E27FC236}">
                      <a16:creationId xmlns:a16="http://schemas.microsoft.com/office/drawing/2014/main" id="{FE5E96C0-2C60-EFFA-52CD-AB58CBAFEF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10" name="Group 58">
                <a:extLst>
                  <a:ext uri="{FF2B5EF4-FFF2-40B4-BE49-F238E27FC236}">
                    <a16:creationId xmlns:a16="http://schemas.microsoft.com/office/drawing/2014/main" id="{1005FE8B-0059-DE87-FB6D-DFB3133828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" y="1650"/>
                <a:ext cx="96" cy="96"/>
                <a:chOff x="288" y="1056"/>
                <a:chExt cx="96" cy="96"/>
              </a:xfrm>
            </p:grpSpPr>
            <p:sp>
              <p:nvSpPr>
                <p:cNvPr id="23611" name="Line 59">
                  <a:extLst>
                    <a:ext uri="{FF2B5EF4-FFF2-40B4-BE49-F238E27FC236}">
                      <a16:creationId xmlns:a16="http://schemas.microsoft.com/office/drawing/2014/main" id="{115B970D-803E-8B7B-A2AA-BF65A984D8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12" name="Line 60">
                  <a:extLst>
                    <a:ext uri="{FF2B5EF4-FFF2-40B4-BE49-F238E27FC236}">
                      <a16:creationId xmlns:a16="http://schemas.microsoft.com/office/drawing/2014/main" id="{1ADF60CC-CF17-6DB0-0B50-0FF93F3CE1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13" name="Group 61">
                <a:extLst>
                  <a:ext uri="{FF2B5EF4-FFF2-40B4-BE49-F238E27FC236}">
                    <a16:creationId xmlns:a16="http://schemas.microsoft.com/office/drawing/2014/main" id="{9A66F674-E60F-C62B-F076-ACF18CC6CD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8" y="1350"/>
                <a:ext cx="96" cy="96"/>
                <a:chOff x="288" y="1056"/>
                <a:chExt cx="96" cy="96"/>
              </a:xfrm>
            </p:grpSpPr>
            <p:sp>
              <p:nvSpPr>
                <p:cNvPr id="23614" name="Line 62">
                  <a:extLst>
                    <a:ext uri="{FF2B5EF4-FFF2-40B4-BE49-F238E27FC236}">
                      <a16:creationId xmlns:a16="http://schemas.microsoft.com/office/drawing/2014/main" id="{ECC47BEC-B958-E768-E024-4F40A46DD4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15" name="Line 63">
                  <a:extLst>
                    <a:ext uri="{FF2B5EF4-FFF2-40B4-BE49-F238E27FC236}">
                      <a16:creationId xmlns:a16="http://schemas.microsoft.com/office/drawing/2014/main" id="{83EA0D7A-5D4D-2BC8-AB64-3D69544D5B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16" name="Group 64">
                <a:extLst>
                  <a:ext uri="{FF2B5EF4-FFF2-40B4-BE49-F238E27FC236}">
                    <a16:creationId xmlns:a16="http://schemas.microsoft.com/office/drawing/2014/main" id="{C3964A83-0F11-7382-3C09-553199C43F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8" y="2010"/>
                <a:ext cx="96" cy="96"/>
                <a:chOff x="288" y="1056"/>
                <a:chExt cx="96" cy="96"/>
              </a:xfrm>
            </p:grpSpPr>
            <p:sp>
              <p:nvSpPr>
                <p:cNvPr id="23617" name="Line 65">
                  <a:extLst>
                    <a:ext uri="{FF2B5EF4-FFF2-40B4-BE49-F238E27FC236}">
                      <a16:creationId xmlns:a16="http://schemas.microsoft.com/office/drawing/2014/main" id="{B8CFCB13-5A72-E221-E82F-82B3AE3073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18" name="Line 66">
                  <a:extLst>
                    <a:ext uri="{FF2B5EF4-FFF2-40B4-BE49-F238E27FC236}">
                      <a16:creationId xmlns:a16="http://schemas.microsoft.com/office/drawing/2014/main" id="{965BE9CA-E021-F675-83AB-471AF93BB4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3619" name="Group 67">
                <a:extLst>
                  <a:ext uri="{FF2B5EF4-FFF2-40B4-BE49-F238E27FC236}">
                    <a16:creationId xmlns:a16="http://schemas.microsoft.com/office/drawing/2014/main" id="{0E5E7D4A-8AEF-DB41-4FE4-BE3A27DF99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2" y="1992"/>
                <a:ext cx="96" cy="96"/>
                <a:chOff x="288" y="1056"/>
                <a:chExt cx="96" cy="96"/>
              </a:xfrm>
            </p:grpSpPr>
            <p:sp>
              <p:nvSpPr>
                <p:cNvPr id="23620" name="Line 68">
                  <a:extLst>
                    <a:ext uri="{FF2B5EF4-FFF2-40B4-BE49-F238E27FC236}">
                      <a16:creationId xmlns:a16="http://schemas.microsoft.com/office/drawing/2014/main" id="{E49D8F0C-403E-8F2B-4292-8C54E0935C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21" name="Line 69">
                  <a:extLst>
                    <a:ext uri="{FF2B5EF4-FFF2-40B4-BE49-F238E27FC236}">
                      <a16:creationId xmlns:a16="http://schemas.microsoft.com/office/drawing/2014/main" id="{05189B07-B63A-F278-74AE-A77BFAA990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1056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3622" name="Text Box 70">
                <a:extLst>
                  <a:ext uri="{FF2B5EF4-FFF2-40B4-BE49-F238E27FC236}">
                    <a16:creationId xmlns:a16="http://schemas.microsoft.com/office/drawing/2014/main" id="{C9F8C79E-5FD0-AB0F-46E3-7070B05B37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1536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/>
                  <a:t>Cl</a:t>
                </a:r>
              </a:p>
            </p:txBody>
          </p:sp>
          <p:sp>
            <p:nvSpPr>
              <p:cNvPr id="23623" name="Text Box 71">
                <a:extLst>
                  <a:ext uri="{FF2B5EF4-FFF2-40B4-BE49-F238E27FC236}">
                    <a16:creationId xmlns:a16="http://schemas.microsoft.com/office/drawing/2014/main" id="{38879B4B-C3EF-D48F-962D-471DCFC22E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536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/>
                  <a:t>Cl</a:t>
                </a:r>
              </a:p>
            </p:txBody>
          </p:sp>
        </p:grpSp>
      </p:grpSp>
      <p:sp>
        <p:nvSpPr>
          <p:cNvPr id="23624" name="Text Box 72">
            <a:extLst>
              <a:ext uri="{FF2B5EF4-FFF2-40B4-BE49-F238E27FC236}">
                <a16:creationId xmlns:a16="http://schemas.microsoft.com/office/drawing/2014/main" id="{35DE6A4F-DDEB-E7D7-F0CB-F0F194565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4953000"/>
            <a:ext cx="50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Cl</a:t>
            </a:r>
          </a:p>
        </p:txBody>
      </p:sp>
      <p:sp>
        <p:nvSpPr>
          <p:cNvPr id="23625" name="Text Box 73">
            <a:extLst>
              <a:ext uri="{FF2B5EF4-FFF2-40B4-BE49-F238E27FC236}">
                <a16:creationId xmlns:a16="http://schemas.microsoft.com/office/drawing/2014/main" id="{432C3A3F-5AF4-D64A-42A3-A808F27FC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530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Cl</a:t>
            </a:r>
          </a:p>
        </p:txBody>
      </p:sp>
      <p:sp>
        <p:nvSpPr>
          <p:cNvPr id="23626" name="Line 74">
            <a:extLst>
              <a:ext uri="{FF2B5EF4-FFF2-40B4-BE49-F238E27FC236}">
                <a16:creationId xmlns:a16="http://schemas.microsoft.com/office/drawing/2014/main" id="{64EAB97F-19FA-4CB6-1B69-327E0B03B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27" name="Line 75">
            <a:extLst>
              <a:ext uri="{FF2B5EF4-FFF2-40B4-BE49-F238E27FC236}">
                <a16:creationId xmlns:a16="http://schemas.microsoft.com/office/drawing/2014/main" id="{298944CD-DC94-69D2-C481-DD16DE2FC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51354D2F-7D55-AC2F-B68E-543D2A01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66800"/>
            <a:ext cx="5334000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Covalent Bonds:</a:t>
            </a:r>
          </a:p>
          <a:p>
            <a:pPr>
              <a:spcBef>
                <a:spcPct val="50000"/>
              </a:spcBef>
            </a:pPr>
            <a:endParaRPr lang="en-GB" altLang="en-US" b="1"/>
          </a:p>
          <a:p>
            <a:pPr>
              <a:spcBef>
                <a:spcPct val="50000"/>
              </a:spcBef>
            </a:pPr>
            <a:r>
              <a:rPr lang="en-GB" altLang="en-US"/>
              <a:t>Water 			H</a:t>
            </a:r>
            <a:r>
              <a:rPr lang="en-GB" altLang="en-US" baseline="-25000"/>
              <a:t>2</a:t>
            </a:r>
            <a:r>
              <a:rPr lang="en-GB" altLang="en-US"/>
              <a:t>O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Methane		CH</a:t>
            </a:r>
            <a:r>
              <a:rPr lang="en-GB" altLang="en-US" baseline="-25000"/>
              <a:t>4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Ammonia		NH</a:t>
            </a:r>
            <a:r>
              <a:rPr lang="en-GB" altLang="en-US" baseline="-25000"/>
              <a:t>3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Hydrogen		H</a:t>
            </a:r>
            <a:r>
              <a:rPr lang="en-GB" altLang="en-US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Hydrogen Chloride	HCl</a:t>
            </a:r>
            <a:endParaRPr lang="en-GB" altLang="en-US" baseline="-25000"/>
          </a:p>
          <a:p>
            <a:pPr>
              <a:spcBef>
                <a:spcPct val="50000"/>
              </a:spcBef>
            </a:pPr>
            <a:r>
              <a:rPr lang="en-GB" altLang="en-US"/>
              <a:t>Oxygen			O</a:t>
            </a:r>
            <a:r>
              <a:rPr lang="en-GB" altLang="en-US" baseline="-25000"/>
              <a:t>2</a:t>
            </a:r>
          </a:p>
          <a:p>
            <a:pPr>
              <a:spcBef>
                <a:spcPct val="50000"/>
              </a:spcBef>
            </a:pPr>
            <a:endParaRPr lang="en-GB" altLang="en-US" baseline="-25000"/>
          </a:p>
          <a:p>
            <a:pPr>
              <a:spcBef>
                <a:spcPct val="50000"/>
              </a:spcBef>
            </a:pPr>
            <a:endParaRPr lang="en-GB" altLang="en-US" baseline="-25000"/>
          </a:p>
          <a:p>
            <a:pPr>
              <a:spcBef>
                <a:spcPct val="50000"/>
              </a:spcBef>
            </a:pPr>
            <a:r>
              <a:rPr lang="en-GB" altLang="en-US" b="1"/>
              <a:t>N.B. Oxygen has a double bond</a:t>
            </a:r>
          </a:p>
          <a:p>
            <a:pPr>
              <a:spcBef>
                <a:spcPct val="50000"/>
              </a:spcBef>
            </a:pPr>
            <a:endParaRPr lang="en-GB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Oval 4">
            <a:extLst>
              <a:ext uri="{FF2B5EF4-FFF2-40B4-BE49-F238E27FC236}">
                <a16:creationId xmlns:a16="http://schemas.microsoft.com/office/drawing/2014/main" id="{741AA109-81DC-9516-BB01-54671BC349D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5813" y="1790700"/>
            <a:ext cx="690562" cy="6889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E9ABAB69-C1FD-F2F9-0DF0-AAEA06AE160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11325" y="1444625"/>
            <a:ext cx="1379538" cy="13811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0" name="Oval 8">
            <a:extLst>
              <a:ext uri="{FF2B5EF4-FFF2-40B4-BE49-F238E27FC236}">
                <a16:creationId xmlns:a16="http://schemas.microsoft.com/office/drawing/2014/main" id="{84AADA78-C1FF-4B14-8FFC-7C70412C3A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0700" y="2476500"/>
            <a:ext cx="114300" cy="1143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1" name="Oval 9">
            <a:extLst>
              <a:ext uri="{FF2B5EF4-FFF2-40B4-BE49-F238E27FC236}">
                <a16:creationId xmlns:a16="http://schemas.microsoft.com/office/drawing/2014/main" id="{547B4C8F-E9CB-48CF-19EA-8FD7E094FB2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7375" y="1579563"/>
            <a:ext cx="114300" cy="115887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3" name="Oval 11">
            <a:extLst>
              <a:ext uri="{FF2B5EF4-FFF2-40B4-BE49-F238E27FC236}">
                <a16:creationId xmlns:a16="http://schemas.microsoft.com/office/drawing/2014/main" id="{A4E2B8A8-99D0-4E6A-00D5-85AB7BCE82B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4175" y="2044700"/>
            <a:ext cx="114300" cy="115888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4" name="Oval 12">
            <a:extLst>
              <a:ext uri="{FF2B5EF4-FFF2-40B4-BE49-F238E27FC236}">
                <a16:creationId xmlns:a16="http://schemas.microsoft.com/office/drawing/2014/main" id="{FE7C6AFB-9662-D28E-5AB1-9884FBEFDA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30450" y="1373188"/>
            <a:ext cx="115888" cy="1143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5" name="Oval 13">
            <a:extLst>
              <a:ext uri="{FF2B5EF4-FFF2-40B4-BE49-F238E27FC236}">
                <a16:creationId xmlns:a16="http://schemas.microsoft.com/office/drawing/2014/main" id="{82953128-2C64-7A4D-4D71-4506B4DC6E4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4413" y="2754313"/>
            <a:ext cx="114300" cy="1143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6" name="Oval 14">
            <a:extLst>
              <a:ext uri="{FF2B5EF4-FFF2-40B4-BE49-F238E27FC236}">
                <a16:creationId xmlns:a16="http://schemas.microsoft.com/office/drawing/2014/main" id="{BB1D1D57-C387-D67E-4D7E-22592FDD9D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93938" y="2419350"/>
            <a:ext cx="115887" cy="115888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7" name="Oval 15">
            <a:extLst>
              <a:ext uri="{FF2B5EF4-FFF2-40B4-BE49-F238E27FC236}">
                <a16:creationId xmlns:a16="http://schemas.microsoft.com/office/drawing/2014/main" id="{7D88704B-B556-051A-91A9-A1249FB80C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33625" y="1743075"/>
            <a:ext cx="114300" cy="1143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88" name="Oval 16">
            <a:extLst>
              <a:ext uri="{FF2B5EF4-FFF2-40B4-BE49-F238E27FC236}">
                <a16:creationId xmlns:a16="http://schemas.microsoft.com/office/drawing/2014/main" id="{FED653D1-672A-1CA7-E000-0CD16FD0A0F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825750" y="1574800"/>
            <a:ext cx="114300" cy="114300"/>
          </a:xfrm>
          <a:prstGeom prst="ellipse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B3FD9A4E-D911-642B-CC90-DD0279F8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508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Oxygen</a:t>
            </a:r>
          </a:p>
        </p:txBody>
      </p:sp>
      <p:grpSp>
        <p:nvGrpSpPr>
          <p:cNvPr id="28700" name="Group 28">
            <a:extLst>
              <a:ext uri="{FF2B5EF4-FFF2-40B4-BE49-F238E27FC236}">
                <a16:creationId xmlns:a16="http://schemas.microsoft.com/office/drawing/2014/main" id="{039D8516-4BD6-1051-9031-5E950D3A8EC8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1479550"/>
            <a:ext cx="549275" cy="425450"/>
            <a:chOff x="3542" y="901"/>
            <a:chExt cx="346" cy="268"/>
          </a:xfrm>
        </p:grpSpPr>
        <p:sp>
          <p:nvSpPr>
            <p:cNvPr id="28697" name="Text Box 25">
              <a:extLst>
                <a:ext uri="{FF2B5EF4-FFF2-40B4-BE49-F238E27FC236}">
                  <a16:creationId xmlns:a16="http://schemas.microsoft.com/office/drawing/2014/main" id="{1A136614-4D3A-A911-A0FE-2E8FD8BF2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" y="919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O</a:t>
              </a:r>
            </a:p>
          </p:txBody>
        </p:sp>
        <p:sp>
          <p:nvSpPr>
            <p:cNvPr id="28698" name="Text Box 26">
              <a:extLst>
                <a:ext uri="{FF2B5EF4-FFF2-40B4-BE49-F238E27FC236}">
                  <a16:creationId xmlns:a16="http://schemas.microsoft.com/office/drawing/2014/main" id="{0503D825-9F06-2D31-B154-793F6FB8F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1" y="901"/>
              <a:ext cx="2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000"/>
                <a:t>16</a:t>
              </a:r>
            </a:p>
          </p:txBody>
        </p:sp>
        <p:sp>
          <p:nvSpPr>
            <p:cNvPr id="28699" name="Rectangle 27">
              <a:extLst>
                <a:ext uri="{FF2B5EF4-FFF2-40B4-BE49-F238E27FC236}">
                  <a16:creationId xmlns:a16="http://schemas.microsoft.com/office/drawing/2014/main" id="{78C5B0B9-0778-ED30-308A-B6279FF90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00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/>
                <a:t>8</a:t>
              </a:r>
            </a:p>
          </p:txBody>
        </p:sp>
      </p:grpSp>
      <p:sp>
        <p:nvSpPr>
          <p:cNvPr id="28701" name="Text Box 29">
            <a:extLst>
              <a:ext uri="{FF2B5EF4-FFF2-40B4-BE49-F238E27FC236}">
                <a16:creationId xmlns:a16="http://schemas.microsoft.com/office/drawing/2014/main" id="{7C97BB80-44F2-99A1-DBBA-4EF22BA68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124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Oxygen atom 2,6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Text Box 17">
            <a:extLst>
              <a:ext uri="{FF2B5EF4-FFF2-40B4-BE49-F238E27FC236}">
                <a16:creationId xmlns:a16="http://schemas.microsoft.com/office/drawing/2014/main" id="{5DD953E1-7F19-83C3-578F-E3565311C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2374900"/>
            <a:ext cx="4476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Oxygen atoms (outer shells only) </a:t>
            </a:r>
          </a:p>
        </p:txBody>
      </p:sp>
      <p:sp>
        <p:nvSpPr>
          <p:cNvPr id="29730" name="Oval 34">
            <a:extLst>
              <a:ext uri="{FF2B5EF4-FFF2-40B4-BE49-F238E27FC236}">
                <a16:creationId xmlns:a16="http://schemas.microsoft.com/office/drawing/2014/main" id="{C3816A52-BF48-3FEE-ECD3-39A2BC48FC0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19750" y="781050"/>
            <a:ext cx="1379538" cy="13811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1" name="Oval 35">
            <a:extLst>
              <a:ext uri="{FF2B5EF4-FFF2-40B4-BE49-F238E27FC236}">
                <a16:creationId xmlns:a16="http://schemas.microsoft.com/office/drawing/2014/main" id="{9A33848F-5445-C943-7BDC-BF899E1CE52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67450" y="723900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4" name="Oval 38">
            <a:extLst>
              <a:ext uri="{FF2B5EF4-FFF2-40B4-BE49-F238E27FC236}">
                <a16:creationId xmlns:a16="http://schemas.microsoft.com/office/drawing/2014/main" id="{17C7D746-12DD-4525-E614-C605633F76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53238" y="1092200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5" name="Oval 39">
            <a:extLst>
              <a:ext uri="{FF2B5EF4-FFF2-40B4-BE49-F238E27FC236}">
                <a16:creationId xmlns:a16="http://schemas.microsoft.com/office/drawing/2014/main" id="{D0D13888-8C87-6285-4B94-909E357578B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19900" y="1784350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6" name="Oval 40">
            <a:extLst>
              <a:ext uri="{FF2B5EF4-FFF2-40B4-BE49-F238E27FC236}">
                <a16:creationId xmlns:a16="http://schemas.microsoft.com/office/drawing/2014/main" id="{BC19A8E8-2E9B-90E7-919D-5427F688E16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62600" y="1524000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7" name="Oval 41">
            <a:extLst>
              <a:ext uri="{FF2B5EF4-FFF2-40B4-BE49-F238E27FC236}">
                <a16:creationId xmlns:a16="http://schemas.microsoft.com/office/drawing/2014/main" id="{501F06D2-7596-8A8E-C1F3-43A22552FB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67388" y="1927225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8" name="Oval 42">
            <a:extLst>
              <a:ext uri="{FF2B5EF4-FFF2-40B4-BE49-F238E27FC236}">
                <a16:creationId xmlns:a16="http://schemas.microsoft.com/office/drawing/2014/main" id="{D500DB9C-7FCC-8039-FE72-C06D13A2BDF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67450" y="2105025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2" name="Oval 36">
            <a:extLst>
              <a:ext uri="{FF2B5EF4-FFF2-40B4-BE49-F238E27FC236}">
                <a16:creationId xmlns:a16="http://schemas.microsoft.com/office/drawing/2014/main" id="{5CB8C1F2-D602-EC9A-2BB4-6E44675AED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9750" y="781050"/>
            <a:ext cx="1379538" cy="13811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0" name="Oval 44">
            <a:extLst>
              <a:ext uri="{FF2B5EF4-FFF2-40B4-BE49-F238E27FC236}">
                <a16:creationId xmlns:a16="http://schemas.microsoft.com/office/drawing/2014/main" id="{A74131CD-155D-6E0B-C4F9-FEC933E25D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917825" y="939800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1" name="Oval 45">
            <a:extLst>
              <a:ext uri="{FF2B5EF4-FFF2-40B4-BE49-F238E27FC236}">
                <a16:creationId xmlns:a16="http://schemas.microsoft.com/office/drawing/2014/main" id="{4C70B390-7A52-4AFE-9898-735BFDDAC0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27375" y="1325563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2" name="Oval 46">
            <a:extLst>
              <a:ext uri="{FF2B5EF4-FFF2-40B4-BE49-F238E27FC236}">
                <a16:creationId xmlns:a16="http://schemas.microsoft.com/office/drawing/2014/main" id="{E0B01125-2C6E-AB96-1EA9-50A991A9BB3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08238" y="723900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3" name="Oval 47">
            <a:extLst>
              <a:ext uri="{FF2B5EF4-FFF2-40B4-BE49-F238E27FC236}">
                <a16:creationId xmlns:a16="http://schemas.microsoft.com/office/drawing/2014/main" id="{FB6F4EC0-9858-22DF-CE97-335079334B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6900" y="1054100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4" name="Oval 48">
            <a:extLst>
              <a:ext uri="{FF2B5EF4-FFF2-40B4-BE49-F238E27FC236}">
                <a16:creationId xmlns:a16="http://schemas.microsoft.com/office/drawing/2014/main" id="{02DCEC32-3BF7-3E20-0990-CF26791541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08238" y="2105025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5" name="Oval 49">
            <a:extLst>
              <a:ext uri="{FF2B5EF4-FFF2-40B4-BE49-F238E27FC236}">
                <a16:creationId xmlns:a16="http://schemas.microsoft.com/office/drawing/2014/main" id="{2A2EDA74-F5C8-0D84-2824-C7894EBA7E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52600" y="1581150"/>
            <a:ext cx="1143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9766" name="Group 70">
            <a:extLst>
              <a:ext uri="{FF2B5EF4-FFF2-40B4-BE49-F238E27FC236}">
                <a16:creationId xmlns:a16="http://schemas.microsoft.com/office/drawing/2014/main" id="{4B9204F1-7658-5444-432B-CDBD474E2AA5}"/>
              </a:ext>
            </a:extLst>
          </p:cNvPr>
          <p:cNvGrpSpPr>
            <a:grpSpLocks/>
          </p:cNvGrpSpPr>
          <p:nvPr/>
        </p:nvGrpSpPr>
        <p:grpSpPr bwMode="auto">
          <a:xfrm>
            <a:off x="3016250" y="3124200"/>
            <a:ext cx="2454275" cy="1495425"/>
            <a:chOff x="1900" y="1968"/>
            <a:chExt cx="1546" cy="942"/>
          </a:xfrm>
        </p:grpSpPr>
        <p:sp>
          <p:nvSpPr>
            <p:cNvPr id="29757" name="Oval 61">
              <a:extLst>
                <a:ext uri="{FF2B5EF4-FFF2-40B4-BE49-F238E27FC236}">
                  <a16:creationId xmlns:a16="http://schemas.microsoft.com/office/drawing/2014/main" id="{A2367504-2AB6-6CBC-3C4B-001ED4454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36" y="2004"/>
              <a:ext cx="869" cy="8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8" name="Oval 52">
              <a:extLst>
                <a:ext uri="{FF2B5EF4-FFF2-40B4-BE49-F238E27FC236}">
                  <a16:creationId xmlns:a16="http://schemas.microsoft.com/office/drawing/2014/main" id="{6B13AC13-2E38-49E6-91FC-A25E7922998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577" y="2004"/>
              <a:ext cx="869" cy="87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9" name="Oval 53">
              <a:extLst>
                <a:ext uri="{FF2B5EF4-FFF2-40B4-BE49-F238E27FC236}">
                  <a16:creationId xmlns:a16="http://schemas.microsoft.com/office/drawing/2014/main" id="{991A08A1-77BC-A2F5-BE8D-ECBAE7961A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985" y="196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0" name="Oval 54">
              <a:extLst>
                <a:ext uri="{FF2B5EF4-FFF2-40B4-BE49-F238E27FC236}">
                  <a16:creationId xmlns:a16="http://schemas.microsoft.com/office/drawing/2014/main" id="{7698A939-A655-06A9-BD4F-948EDCFFFB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54" y="2200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1" name="Oval 55">
              <a:extLst>
                <a:ext uri="{FF2B5EF4-FFF2-40B4-BE49-F238E27FC236}">
                  <a16:creationId xmlns:a16="http://schemas.microsoft.com/office/drawing/2014/main" id="{9F97FE03-949D-2DF4-B28C-F91F66E4F2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33" y="2636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2" name="Oval 56">
              <a:extLst>
                <a:ext uri="{FF2B5EF4-FFF2-40B4-BE49-F238E27FC236}">
                  <a16:creationId xmlns:a16="http://schemas.microsoft.com/office/drawing/2014/main" id="{C3BA2E08-FBEE-9193-C8E9-E8265DB45B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52" y="253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3" name="Oval 57">
              <a:extLst>
                <a:ext uri="{FF2B5EF4-FFF2-40B4-BE49-F238E27FC236}">
                  <a16:creationId xmlns:a16="http://schemas.microsoft.com/office/drawing/2014/main" id="{F847C520-35DE-C3FA-42FC-06F1207740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55" y="2699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4" name="Oval 58">
              <a:extLst>
                <a:ext uri="{FF2B5EF4-FFF2-40B4-BE49-F238E27FC236}">
                  <a16:creationId xmlns:a16="http://schemas.microsoft.com/office/drawing/2014/main" id="{E07BF987-C095-E662-CE28-8403B9DB8D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985" y="283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8" name="Oval 62">
              <a:extLst>
                <a:ext uri="{FF2B5EF4-FFF2-40B4-BE49-F238E27FC236}">
                  <a16:creationId xmlns:a16="http://schemas.microsoft.com/office/drawing/2014/main" id="{7301099B-6202-2660-3986-91983C03FD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52" y="2113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9" name="Oval 63">
              <a:extLst>
                <a:ext uri="{FF2B5EF4-FFF2-40B4-BE49-F238E27FC236}">
                  <a16:creationId xmlns:a16="http://schemas.microsoft.com/office/drawing/2014/main" id="{8D9D5DDC-F8F6-CF78-6C29-7D090B2F5E4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61" y="2284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0" name="Oval 64">
              <a:extLst>
                <a:ext uri="{FF2B5EF4-FFF2-40B4-BE49-F238E27FC236}">
                  <a16:creationId xmlns:a16="http://schemas.microsoft.com/office/drawing/2014/main" id="{97134A88-AFD3-746A-6799-128D229462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313" y="1968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1" name="Oval 65">
              <a:extLst>
                <a:ext uri="{FF2B5EF4-FFF2-40B4-BE49-F238E27FC236}">
                  <a16:creationId xmlns:a16="http://schemas.microsoft.com/office/drawing/2014/main" id="{3E269F20-B0A2-97BA-CF4A-2167C3AF47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72" y="2176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2" name="Oval 66">
              <a:extLst>
                <a:ext uri="{FF2B5EF4-FFF2-40B4-BE49-F238E27FC236}">
                  <a16:creationId xmlns:a16="http://schemas.microsoft.com/office/drawing/2014/main" id="{4E412493-85BB-A4A9-E59A-48018FA5F9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313" y="2838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3" name="Oval 67">
              <a:extLst>
                <a:ext uri="{FF2B5EF4-FFF2-40B4-BE49-F238E27FC236}">
                  <a16:creationId xmlns:a16="http://schemas.microsoft.com/office/drawing/2014/main" id="{8446210D-65DF-700A-5981-B608B020A99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00" y="2508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765" name="Text Box 69">
            <a:extLst>
              <a:ext uri="{FF2B5EF4-FFF2-40B4-BE49-F238E27FC236}">
                <a16:creationId xmlns:a16="http://schemas.microsoft.com/office/drawing/2014/main" id="{FAED87F0-7501-875C-5535-0EDD32A6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4868863"/>
            <a:ext cx="264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Double covalent bond</a:t>
            </a:r>
          </a:p>
        </p:txBody>
      </p:sp>
      <p:grpSp>
        <p:nvGrpSpPr>
          <p:cNvPr id="29772" name="Group 76">
            <a:extLst>
              <a:ext uri="{FF2B5EF4-FFF2-40B4-BE49-F238E27FC236}">
                <a16:creationId xmlns:a16="http://schemas.microsoft.com/office/drawing/2014/main" id="{CBECC89D-1B75-B5D2-1451-78026D44E597}"/>
              </a:ext>
            </a:extLst>
          </p:cNvPr>
          <p:cNvGrpSpPr>
            <a:grpSpLocks/>
          </p:cNvGrpSpPr>
          <p:nvPr/>
        </p:nvGrpSpPr>
        <p:grpSpPr bwMode="auto">
          <a:xfrm>
            <a:off x="3700463" y="5457825"/>
            <a:ext cx="884237" cy="403225"/>
            <a:chOff x="2331" y="3438"/>
            <a:chExt cx="557" cy="254"/>
          </a:xfrm>
        </p:grpSpPr>
        <p:sp>
          <p:nvSpPr>
            <p:cNvPr id="29767" name="Text Box 71">
              <a:extLst>
                <a:ext uri="{FF2B5EF4-FFF2-40B4-BE49-F238E27FC236}">
                  <a16:creationId xmlns:a16="http://schemas.microsoft.com/office/drawing/2014/main" id="{53C53B5F-341E-424C-CA5C-17B56890D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3438"/>
              <a:ext cx="2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O</a:t>
              </a:r>
            </a:p>
          </p:txBody>
        </p:sp>
        <p:sp>
          <p:nvSpPr>
            <p:cNvPr id="29768" name="Rectangle 72">
              <a:extLst>
                <a:ext uri="{FF2B5EF4-FFF2-40B4-BE49-F238E27FC236}">
                  <a16:creationId xmlns:a16="http://schemas.microsoft.com/office/drawing/2014/main" id="{BF8D95A0-8DB6-89BC-89AE-92FD75094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344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O</a:t>
              </a:r>
            </a:p>
          </p:txBody>
        </p:sp>
        <p:grpSp>
          <p:nvGrpSpPr>
            <p:cNvPr id="29771" name="Group 75">
              <a:extLst>
                <a:ext uri="{FF2B5EF4-FFF2-40B4-BE49-F238E27FC236}">
                  <a16:creationId xmlns:a16="http://schemas.microsoft.com/office/drawing/2014/main" id="{415649EC-6D6E-1D62-C63C-CA271529BF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7" y="3546"/>
              <a:ext cx="150" cy="48"/>
              <a:chOff x="2583" y="3558"/>
              <a:chExt cx="150" cy="48"/>
            </a:xfrm>
          </p:grpSpPr>
          <p:sp>
            <p:nvSpPr>
              <p:cNvPr id="29769" name="Line 73">
                <a:extLst>
                  <a:ext uri="{FF2B5EF4-FFF2-40B4-BE49-F238E27FC236}">
                    <a16:creationId xmlns:a16="http://schemas.microsoft.com/office/drawing/2014/main" id="{609BBA01-04B5-7460-812B-7A63D0B91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3" y="3558"/>
                <a:ext cx="1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70" name="Line 74">
                <a:extLst>
                  <a:ext uri="{FF2B5EF4-FFF2-40B4-BE49-F238E27FC236}">
                    <a16:creationId xmlns:a16="http://schemas.microsoft.com/office/drawing/2014/main" id="{5F9F2581-09C1-2B39-D1A9-17170E728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6" y="3606"/>
                <a:ext cx="1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" name="Text Box 5">
            <a:extLst>
              <a:ext uri="{FF2B5EF4-FFF2-40B4-BE49-F238E27FC236}">
                <a16:creationId xmlns:a16="http://schemas.microsoft.com/office/drawing/2014/main" id="{BB5C0FCD-5BB0-DB07-E7F2-88FCEF9A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" y="6026150"/>
            <a:ext cx="4186237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Visit </a:t>
            </a:r>
            <a:r>
              <a:rPr lang="en-US" altLang="en-US" sz="2400" dirty="0">
                <a:latin typeface="Times New Roman" panose="02020603050405020304" pitchFamily="18" charset="0"/>
                <a:hlinkClick r:id="rId2"/>
              </a:rPr>
              <a:t>www.worldofteaching.com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For 100’s of free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powerpoints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8DA3D3B49C3449E238F65E5C7AB8E" ma:contentTypeVersion="3" ma:contentTypeDescription="Create a new document." ma:contentTypeScope="" ma:versionID="5d6afab21972d7c6c87311559a04e512">
  <xsd:schema xmlns:xsd="http://www.w3.org/2001/XMLSchema" xmlns:xs="http://www.w3.org/2001/XMLSchema" xmlns:p="http://schemas.microsoft.com/office/2006/metadata/properties" xmlns:ns3="ddab4806-dbd5-48fa-b546-54e22f9f5f5c" targetNamespace="http://schemas.microsoft.com/office/2006/metadata/properties" ma:root="true" ma:fieldsID="051edf7c8906a947e23cd679ae4e4a9c" ns3:_="">
    <xsd:import namespace="ddab4806-dbd5-48fa-b546-54e22f9f5f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b4806-dbd5-48fa-b546-54e22f9f5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dab4806-dbd5-48fa-b546-54e22f9f5f5c" xsi:nil="true"/>
  </documentManagement>
</p:properties>
</file>

<file path=customXml/itemProps1.xml><?xml version="1.0" encoding="utf-8"?>
<ds:datastoreItem xmlns:ds="http://schemas.openxmlformats.org/officeDocument/2006/customXml" ds:itemID="{D0D0883C-7114-4CFA-81E6-AEF70D2CF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ab4806-dbd5-48fa-b546-54e22f9f5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68CC65-07E0-4782-9DDE-B7BF54717F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E81FB8-A52B-4485-BDA4-F9C349585B55}">
  <ds:schemaRefs>
    <ds:schemaRef ds:uri="http://schemas.microsoft.com/office/2006/metadata/properties"/>
    <ds:schemaRef ds:uri="ddab4806-dbd5-48fa-b546-54e22f9f5f5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151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Covalent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John Allen</dc:creator>
  <cp:lastModifiedBy>Nayan GRIFFITHS</cp:lastModifiedBy>
  <cp:revision>11</cp:revision>
  <dcterms:created xsi:type="dcterms:W3CDTF">2003-01-15T15:54:38Z</dcterms:created>
  <dcterms:modified xsi:type="dcterms:W3CDTF">2023-06-02T12:32:14Z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0x0101003DC8DA3D3B49C3449E238F65E5C7AB8E</vt:lpwstr>
  </property>
</Properties>
</file>